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5122525" cy="21386800"/>
  <p:notesSz cx="6858000" cy="9144000"/>
  <p:defaultTextStyle>
    <a:defPPr>
      <a:defRPr lang="en-US"/>
    </a:defPPr>
    <a:lvl1pPr marL="0" algn="l" defTabSz="323058" rtl="0" eaLnBrk="1" latinLnBrk="0" hangingPunct="1">
      <a:defRPr sz="1300" kern="1200">
        <a:solidFill>
          <a:schemeClr val="tx1"/>
        </a:solidFill>
        <a:latin typeface="+mn-lt"/>
        <a:ea typeface="+mn-ea"/>
        <a:cs typeface="+mn-cs"/>
      </a:defRPr>
    </a:lvl1pPr>
    <a:lvl2pPr marL="323058" algn="l" defTabSz="323058" rtl="0" eaLnBrk="1" latinLnBrk="0" hangingPunct="1">
      <a:defRPr sz="1300" kern="1200">
        <a:solidFill>
          <a:schemeClr val="tx1"/>
        </a:solidFill>
        <a:latin typeface="+mn-lt"/>
        <a:ea typeface="+mn-ea"/>
        <a:cs typeface="+mn-cs"/>
      </a:defRPr>
    </a:lvl2pPr>
    <a:lvl3pPr marL="646115" algn="l" defTabSz="323058" rtl="0" eaLnBrk="1" latinLnBrk="0" hangingPunct="1">
      <a:defRPr sz="1300" kern="1200">
        <a:solidFill>
          <a:schemeClr val="tx1"/>
        </a:solidFill>
        <a:latin typeface="+mn-lt"/>
        <a:ea typeface="+mn-ea"/>
        <a:cs typeface="+mn-cs"/>
      </a:defRPr>
    </a:lvl3pPr>
    <a:lvl4pPr marL="969173" algn="l" defTabSz="323058" rtl="0" eaLnBrk="1" latinLnBrk="0" hangingPunct="1">
      <a:defRPr sz="1300" kern="1200">
        <a:solidFill>
          <a:schemeClr val="tx1"/>
        </a:solidFill>
        <a:latin typeface="+mn-lt"/>
        <a:ea typeface="+mn-ea"/>
        <a:cs typeface="+mn-cs"/>
      </a:defRPr>
    </a:lvl4pPr>
    <a:lvl5pPr marL="1292230" algn="l" defTabSz="323058" rtl="0" eaLnBrk="1" latinLnBrk="0" hangingPunct="1">
      <a:defRPr sz="1300" kern="1200">
        <a:solidFill>
          <a:schemeClr val="tx1"/>
        </a:solidFill>
        <a:latin typeface="+mn-lt"/>
        <a:ea typeface="+mn-ea"/>
        <a:cs typeface="+mn-cs"/>
      </a:defRPr>
    </a:lvl5pPr>
    <a:lvl6pPr marL="1615288" algn="l" defTabSz="323058" rtl="0" eaLnBrk="1" latinLnBrk="0" hangingPunct="1">
      <a:defRPr sz="1300" kern="1200">
        <a:solidFill>
          <a:schemeClr val="tx1"/>
        </a:solidFill>
        <a:latin typeface="+mn-lt"/>
        <a:ea typeface="+mn-ea"/>
        <a:cs typeface="+mn-cs"/>
      </a:defRPr>
    </a:lvl6pPr>
    <a:lvl7pPr marL="1938345" algn="l" defTabSz="323058" rtl="0" eaLnBrk="1" latinLnBrk="0" hangingPunct="1">
      <a:defRPr sz="1300" kern="1200">
        <a:solidFill>
          <a:schemeClr val="tx1"/>
        </a:solidFill>
        <a:latin typeface="+mn-lt"/>
        <a:ea typeface="+mn-ea"/>
        <a:cs typeface="+mn-cs"/>
      </a:defRPr>
    </a:lvl7pPr>
    <a:lvl8pPr marL="2261403" algn="l" defTabSz="323058" rtl="0" eaLnBrk="1" latinLnBrk="0" hangingPunct="1">
      <a:defRPr sz="1300" kern="1200">
        <a:solidFill>
          <a:schemeClr val="tx1"/>
        </a:solidFill>
        <a:latin typeface="+mn-lt"/>
        <a:ea typeface="+mn-ea"/>
        <a:cs typeface="+mn-cs"/>
      </a:defRPr>
    </a:lvl8pPr>
    <a:lvl9pPr marL="2584460" algn="l" defTabSz="323058"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p15:clr>
            <a:srgbClr val="A4A3A4"/>
          </p15:clr>
        </p15:guide>
        <p15:guide id="2" pos="6739">
          <p15:clr>
            <a:srgbClr val="A4A3A4"/>
          </p15:clr>
        </p15:guide>
        <p15:guide id="3" orient="horz" pos="6736">
          <p15:clr>
            <a:srgbClr val="A4A3A4"/>
          </p15:clr>
        </p15:guide>
        <p15:guide id="4"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49F"/>
    <a:srgbClr val="2C39B2"/>
    <a:srgbClr val="2E4974"/>
    <a:srgbClr val="DFDAFA"/>
    <a:srgbClr val="0000CC"/>
    <a:srgbClr val="0099FF"/>
    <a:srgbClr val="3399FF"/>
    <a:srgbClr val="A1A1F1"/>
    <a:srgbClr val="1F1FD7"/>
    <a:srgbClr val="8C8D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p:scale>
          <a:sx n="50" d="100"/>
          <a:sy n="50" d="100"/>
        </p:scale>
        <p:origin x="954" y="36"/>
      </p:cViewPr>
      <p:guideLst>
        <p:guide orient="horz" pos="9533"/>
        <p:guide pos="6739"/>
        <p:guide orient="horz" pos="6736"/>
        <p:guide pos="47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190" y="3500110"/>
            <a:ext cx="12854146" cy="7445775"/>
          </a:xfrm>
        </p:spPr>
        <p:txBody>
          <a:bodyPr anchor="b"/>
          <a:lstStyle>
            <a:lvl1pPr algn="ctr">
              <a:defRPr sz="9900"/>
            </a:lvl1pPr>
          </a:lstStyle>
          <a:p>
            <a:r>
              <a:rPr lang="en-US"/>
              <a:t>Click to edit Master title style</a:t>
            </a:r>
            <a:endParaRPr lang="en-US" dirty="0"/>
          </a:p>
        </p:txBody>
      </p:sp>
      <p:sp>
        <p:nvSpPr>
          <p:cNvPr id="3" name="Subtitle 2"/>
          <p:cNvSpPr>
            <a:spLocks noGrp="1"/>
          </p:cNvSpPr>
          <p:nvPr>
            <p:ph type="subTitle" idx="1"/>
          </p:nvPr>
        </p:nvSpPr>
        <p:spPr>
          <a:xfrm>
            <a:off x="1890316" y="11233022"/>
            <a:ext cx="11341894" cy="5163525"/>
          </a:xfrm>
        </p:spPr>
        <p:txBody>
          <a:bodyPr/>
          <a:lstStyle>
            <a:lvl1pPr marL="0" indent="0" algn="ctr">
              <a:buNone/>
              <a:defRPr sz="4000"/>
            </a:lvl1pPr>
            <a:lvl2pPr marL="755922" indent="0" algn="ctr">
              <a:buNone/>
              <a:defRPr sz="3300"/>
            </a:lvl2pPr>
            <a:lvl3pPr marL="1511845" indent="0" algn="ctr">
              <a:buNone/>
              <a:defRPr sz="3000"/>
            </a:lvl3pPr>
            <a:lvl4pPr marL="2267767" indent="0" algn="ctr">
              <a:buNone/>
              <a:defRPr sz="2600"/>
            </a:lvl4pPr>
            <a:lvl5pPr marL="3023689" indent="0" algn="ctr">
              <a:buNone/>
              <a:defRPr sz="2600"/>
            </a:lvl5pPr>
            <a:lvl6pPr marL="3779611" indent="0" algn="ctr">
              <a:buNone/>
              <a:defRPr sz="2600"/>
            </a:lvl6pPr>
            <a:lvl7pPr marL="4535534" indent="0" algn="ctr">
              <a:buNone/>
              <a:defRPr sz="2600"/>
            </a:lvl7pPr>
            <a:lvl8pPr marL="5291456" indent="0" algn="ctr">
              <a:buNone/>
              <a:defRPr sz="2600"/>
            </a:lvl8pPr>
            <a:lvl9pPr marL="6047378" indent="0" algn="ctr">
              <a:buNone/>
              <a:defRPr sz="2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BE55E9-E19C-45BF-AF9F-B4A45AE42ADD}"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269949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E55E9-E19C-45BF-AF9F-B4A45AE42ADD}"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27150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22058" y="1138649"/>
            <a:ext cx="3260795" cy="181243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674" y="1138649"/>
            <a:ext cx="9593352" cy="18124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E55E9-E19C-45BF-AF9F-B4A45AE42ADD}"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377052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BE55E9-E19C-45BF-AF9F-B4A45AE42ADD}"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145514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798" y="5331855"/>
            <a:ext cx="13043178" cy="8896313"/>
          </a:xfrm>
        </p:spPr>
        <p:txBody>
          <a:bodyPr anchor="b"/>
          <a:lstStyle>
            <a:lvl1pPr>
              <a:defRPr sz="9900"/>
            </a:lvl1pPr>
          </a:lstStyle>
          <a:p>
            <a:r>
              <a:rPr lang="en-US"/>
              <a:t>Click to edit Master title style</a:t>
            </a:r>
            <a:endParaRPr lang="en-US" dirty="0"/>
          </a:p>
        </p:txBody>
      </p:sp>
      <p:sp>
        <p:nvSpPr>
          <p:cNvPr id="3" name="Text Placeholder 2"/>
          <p:cNvSpPr>
            <a:spLocks noGrp="1"/>
          </p:cNvSpPr>
          <p:nvPr>
            <p:ph type="body" idx="1"/>
          </p:nvPr>
        </p:nvSpPr>
        <p:spPr>
          <a:xfrm>
            <a:off x="1031798" y="14312330"/>
            <a:ext cx="13043178" cy="4678361"/>
          </a:xfrm>
        </p:spPr>
        <p:txBody>
          <a:bodyPr/>
          <a:lstStyle>
            <a:lvl1pPr marL="0" indent="0">
              <a:buNone/>
              <a:defRPr sz="4000">
                <a:solidFill>
                  <a:schemeClr val="tx1"/>
                </a:solidFill>
              </a:defRPr>
            </a:lvl1pPr>
            <a:lvl2pPr marL="755922" indent="0">
              <a:buNone/>
              <a:defRPr sz="3300">
                <a:solidFill>
                  <a:schemeClr val="tx1">
                    <a:tint val="75000"/>
                  </a:schemeClr>
                </a:solidFill>
              </a:defRPr>
            </a:lvl2pPr>
            <a:lvl3pPr marL="1511845" indent="0">
              <a:buNone/>
              <a:defRPr sz="3000">
                <a:solidFill>
                  <a:schemeClr val="tx1">
                    <a:tint val="75000"/>
                  </a:schemeClr>
                </a:solidFill>
              </a:defRPr>
            </a:lvl3pPr>
            <a:lvl4pPr marL="2267767" indent="0">
              <a:buNone/>
              <a:defRPr sz="2600">
                <a:solidFill>
                  <a:schemeClr val="tx1">
                    <a:tint val="75000"/>
                  </a:schemeClr>
                </a:solidFill>
              </a:defRPr>
            </a:lvl4pPr>
            <a:lvl5pPr marL="3023689" indent="0">
              <a:buNone/>
              <a:defRPr sz="2600">
                <a:solidFill>
                  <a:schemeClr val="tx1">
                    <a:tint val="75000"/>
                  </a:schemeClr>
                </a:solidFill>
              </a:defRPr>
            </a:lvl5pPr>
            <a:lvl6pPr marL="3779611" indent="0">
              <a:buNone/>
              <a:defRPr sz="2600">
                <a:solidFill>
                  <a:schemeClr val="tx1">
                    <a:tint val="75000"/>
                  </a:schemeClr>
                </a:solidFill>
              </a:defRPr>
            </a:lvl6pPr>
            <a:lvl7pPr marL="4535534" indent="0">
              <a:buNone/>
              <a:defRPr sz="2600">
                <a:solidFill>
                  <a:schemeClr val="tx1">
                    <a:tint val="75000"/>
                  </a:schemeClr>
                </a:solidFill>
              </a:defRPr>
            </a:lvl7pPr>
            <a:lvl8pPr marL="5291456" indent="0">
              <a:buNone/>
              <a:defRPr sz="2600">
                <a:solidFill>
                  <a:schemeClr val="tx1">
                    <a:tint val="75000"/>
                  </a:schemeClr>
                </a:solidFill>
              </a:defRPr>
            </a:lvl8pPr>
            <a:lvl9pPr marL="6047378" indent="0">
              <a:buNone/>
              <a:defRPr sz="2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BE55E9-E19C-45BF-AF9F-B4A45AE42ADD}" type="datetimeFigureOut">
              <a:rPr lang="en-US" smtClean="0"/>
              <a:t>5/30/2021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128537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673" y="5693246"/>
            <a:ext cx="6427073" cy="13569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5779" y="5693246"/>
            <a:ext cx="6427073" cy="13569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BE55E9-E19C-45BF-AF9F-B4A45AE42ADD}"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321109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643" y="1138654"/>
            <a:ext cx="13043178" cy="413379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646" y="5242738"/>
            <a:ext cx="6397536" cy="2569385"/>
          </a:xfrm>
        </p:spPr>
        <p:txBody>
          <a:bodyPr anchor="b"/>
          <a:lstStyle>
            <a:lvl1pPr marL="0" indent="0">
              <a:buNone/>
              <a:defRPr sz="4000" b="1"/>
            </a:lvl1pPr>
            <a:lvl2pPr marL="755922" indent="0">
              <a:buNone/>
              <a:defRPr sz="3300" b="1"/>
            </a:lvl2pPr>
            <a:lvl3pPr marL="1511845" indent="0">
              <a:buNone/>
              <a:defRPr sz="3000" b="1"/>
            </a:lvl3pPr>
            <a:lvl4pPr marL="2267767" indent="0">
              <a:buNone/>
              <a:defRPr sz="2600" b="1"/>
            </a:lvl4pPr>
            <a:lvl5pPr marL="3023689" indent="0">
              <a:buNone/>
              <a:defRPr sz="2600" b="1"/>
            </a:lvl5pPr>
            <a:lvl6pPr marL="3779611" indent="0">
              <a:buNone/>
              <a:defRPr sz="2600" b="1"/>
            </a:lvl6pPr>
            <a:lvl7pPr marL="4535534" indent="0">
              <a:buNone/>
              <a:defRPr sz="2600" b="1"/>
            </a:lvl7pPr>
            <a:lvl8pPr marL="5291456" indent="0">
              <a:buNone/>
              <a:defRPr sz="2600" b="1"/>
            </a:lvl8pPr>
            <a:lvl9pPr marL="6047378" indent="0">
              <a:buNone/>
              <a:defRPr sz="2600" b="1"/>
            </a:lvl9pPr>
          </a:lstStyle>
          <a:p>
            <a:pPr lvl="0"/>
            <a:r>
              <a:rPr lang="en-US"/>
              <a:t>Edit Master text styles</a:t>
            </a:r>
          </a:p>
        </p:txBody>
      </p:sp>
      <p:sp>
        <p:nvSpPr>
          <p:cNvPr id="4" name="Content Placeholder 3"/>
          <p:cNvSpPr>
            <a:spLocks noGrp="1"/>
          </p:cNvSpPr>
          <p:nvPr>
            <p:ph sz="half" idx="2"/>
          </p:nvPr>
        </p:nvSpPr>
        <p:spPr>
          <a:xfrm>
            <a:off x="1041646" y="7812123"/>
            <a:ext cx="6397536" cy="11490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5780" y="5242738"/>
            <a:ext cx="6429043" cy="2569385"/>
          </a:xfrm>
        </p:spPr>
        <p:txBody>
          <a:bodyPr anchor="b"/>
          <a:lstStyle>
            <a:lvl1pPr marL="0" indent="0">
              <a:buNone/>
              <a:defRPr sz="4000" b="1"/>
            </a:lvl1pPr>
            <a:lvl2pPr marL="755922" indent="0">
              <a:buNone/>
              <a:defRPr sz="3300" b="1"/>
            </a:lvl2pPr>
            <a:lvl3pPr marL="1511845" indent="0">
              <a:buNone/>
              <a:defRPr sz="3000" b="1"/>
            </a:lvl3pPr>
            <a:lvl4pPr marL="2267767" indent="0">
              <a:buNone/>
              <a:defRPr sz="2600" b="1"/>
            </a:lvl4pPr>
            <a:lvl5pPr marL="3023689" indent="0">
              <a:buNone/>
              <a:defRPr sz="2600" b="1"/>
            </a:lvl5pPr>
            <a:lvl6pPr marL="3779611" indent="0">
              <a:buNone/>
              <a:defRPr sz="2600" b="1"/>
            </a:lvl6pPr>
            <a:lvl7pPr marL="4535534" indent="0">
              <a:buNone/>
              <a:defRPr sz="2600" b="1"/>
            </a:lvl7pPr>
            <a:lvl8pPr marL="5291456" indent="0">
              <a:buNone/>
              <a:defRPr sz="2600" b="1"/>
            </a:lvl8pPr>
            <a:lvl9pPr marL="6047378" indent="0">
              <a:buNone/>
              <a:defRPr sz="2600" b="1"/>
            </a:lvl9pPr>
          </a:lstStyle>
          <a:p>
            <a:pPr lvl="0"/>
            <a:r>
              <a:rPr lang="en-US"/>
              <a:t>Edit Master text styles</a:t>
            </a:r>
          </a:p>
        </p:txBody>
      </p:sp>
      <p:sp>
        <p:nvSpPr>
          <p:cNvPr id="6" name="Content Placeholder 5"/>
          <p:cNvSpPr>
            <a:spLocks noGrp="1"/>
          </p:cNvSpPr>
          <p:nvPr>
            <p:ph sz="quarter" idx="4"/>
          </p:nvPr>
        </p:nvSpPr>
        <p:spPr>
          <a:xfrm>
            <a:off x="7655780" y="7812123"/>
            <a:ext cx="6429043" cy="11490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BE55E9-E19C-45BF-AF9F-B4A45AE42ADD}" type="datetimeFigureOut">
              <a:rPr lang="en-US" smtClean="0"/>
              <a:t>5/30/2021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100984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BE55E9-E19C-45BF-AF9F-B4A45AE42ADD}" type="datetimeFigureOut">
              <a:rPr lang="en-US" smtClean="0"/>
              <a:t>5/30/2021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398867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E55E9-E19C-45BF-AF9F-B4A45AE42ADD}" type="datetimeFigureOut">
              <a:rPr lang="en-US" smtClean="0"/>
              <a:t>5/30/2021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208431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643" y="1425787"/>
            <a:ext cx="4877408" cy="4990253"/>
          </a:xfrm>
        </p:spPr>
        <p:txBody>
          <a:bodyPr anchor="b"/>
          <a:lstStyle>
            <a:lvl1pPr>
              <a:defRPr sz="5300"/>
            </a:lvl1pPr>
          </a:lstStyle>
          <a:p>
            <a:r>
              <a:rPr lang="en-US"/>
              <a:t>Click to edit Master title style</a:t>
            </a:r>
            <a:endParaRPr lang="en-US" dirty="0"/>
          </a:p>
        </p:txBody>
      </p:sp>
      <p:sp>
        <p:nvSpPr>
          <p:cNvPr id="3" name="Content Placeholder 2"/>
          <p:cNvSpPr>
            <a:spLocks noGrp="1"/>
          </p:cNvSpPr>
          <p:nvPr>
            <p:ph idx="1"/>
          </p:nvPr>
        </p:nvSpPr>
        <p:spPr>
          <a:xfrm>
            <a:off x="6429043" y="3079308"/>
            <a:ext cx="7655779" cy="15198490"/>
          </a:xfrm>
        </p:spPr>
        <p:txBody>
          <a:bodyPr/>
          <a:lstStyle>
            <a:lvl1pPr>
              <a:defRPr sz="5300"/>
            </a:lvl1pPr>
            <a:lvl2pPr>
              <a:defRPr sz="4600"/>
            </a:lvl2pPr>
            <a:lvl3pPr>
              <a:defRPr sz="4000"/>
            </a:lvl3pPr>
            <a:lvl4pPr>
              <a:defRPr sz="3300"/>
            </a:lvl4pPr>
            <a:lvl5pPr>
              <a:defRPr sz="3300"/>
            </a:lvl5pPr>
            <a:lvl6pPr>
              <a:defRPr sz="3300"/>
            </a:lvl6pPr>
            <a:lvl7pPr>
              <a:defRPr sz="3300"/>
            </a:lvl7pPr>
            <a:lvl8pPr>
              <a:defRPr sz="3300"/>
            </a:lvl8pPr>
            <a:lvl9pPr>
              <a:defRPr sz="3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643" y="6416040"/>
            <a:ext cx="4877408" cy="11886508"/>
          </a:xfrm>
        </p:spPr>
        <p:txBody>
          <a:bodyPr/>
          <a:lstStyle>
            <a:lvl1pPr marL="0" indent="0">
              <a:buNone/>
              <a:defRPr sz="2600"/>
            </a:lvl1pPr>
            <a:lvl2pPr marL="755922" indent="0">
              <a:buNone/>
              <a:defRPr sz="2300"/>
            </a:lvl2pPr>
            <a:lvl3pPr marL="1511845" indent="0">
              <a:buNone/>
              <a:defRPr sz="2000"/>
            </a:lvl3pPr>
            <a:lvl4pPr marL="2267767" indent="0">
              <a:buNone/>
              <a:defRPr sz="1700"/>
            </a:lvl4pPr>
            <a:lvl5pPr marL="3023689" indent="0">
              <a:buNone/>
              <a:defRPr sz="1700"/>
            </a:lvl5pPr>
            <a:lvl6pPr marL="3779611" indent="0">
              <a:buNone/>
              <a:defRPr sz="1700"/>
            </a:lvl6pPr>
            <a:lvl7pPr marL="4535534" indent="0">
              <a:buNone/>
              <a:defRPr sz="1700"/>
            </a:lvl7pPr>
            <a:lvl8pPr marL="5291456" indent="0">
              <a:buNone/>
              <a:defRPr sz="1700"/>
            </a:lvl8pPr>
            <a:lvl9pPr marL="6047378" indent="0">
              <a:buNone/>
              <a:defRPr sz="1700"/>
            </a:lvl9pPr>
          </a:lstStyle>
          <a:p>
            <a:pPr lvl="0"/>
            <a:r>
              <a:rPr lang="en-US"/>
              <a:t>Edit Master text styles</a:t>
            </a:r>
          </a:p>
        </p:txBody>
      </p:sp>
      <p:sp>
        <p:nvSpPr>
          <p:cNvPr id="5" name="Date Placeholder 4"/>
          <p:cNvSpPr>
            <a:spLocks noGrp="1"/>
          </p:cNvSpPr>
          <p:nvPr>
            <p:ph type="dt" sz="half" idx="10"/>
          </p:nvPr>
        </p:nvSpPr>
        <p:spPr/>
        <p:txBody>
          <a:bodyPr/>
          <a:lstStyle/>
          <a:p>
            <a:fld id="{7EBE55E9-E19C-45BF-AF9F-B4A45AE42ADD}"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23541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643" y="1425787"/>
            <a:ext cx="4877408" cy="4990253"/>
          </a:xfrm>
        </p:spPr>
        <p:txBody>
          <a:bodyPr anchor="b"/>
          <a:lstStyle>
            <a:lvl1pPr>
              <a:defRPr sz="53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9043" y="3079308"/>
            <a:ext cx="7655779" cy="15198490"/>
          </a:xfrm>
        </p:spPr>
        <p:txBody>
          <a:bodyPr anchor="t"/>
          <a:lstStyle>
            <a:lvl1pPr marL="0" indent="0">
              <a:buNone/>
              <a:defRPr sz="5300"/>
            </a:lvl1pPr>
            <a:lvl2pPr marL="755922" indent="0">
              <a:buNone/>
              <a:defRPr sz="4600"/>
            </a:lvl2pPr>
            <a:lvl3pPr marL="1511845" indent="0">
              <a:buNone/>
              <a:defRPr sz="4000"/>
            </a:lvl3pPr>
            <a:lvl4pPr marL="2267767" indent="0">
              <a:buNone/>
              <a:defRPr sz="3300"/>
            </a:lvl4pPr>
            <a:lvl5pPr marL="3023689" indent="0">
              <a:buNone/>
              <a:defRPr sz="3300"/>
            </a:lvl5pPr>
            <a:lvl6pPr marL="3779611" indent="0">
              <a:buNone/>
              <a:defRPr sz="3300"/>
            </a:lvl6pPr>
            <a:lvl7pPr marL="4535534" indent="0">
              <a:buNone/>
              <a:defRPr sz="3300"/>
            </a:lvl7pPr>
            <a:lvl8pPr marL="5291456" indent="0">
              <a:buNone/>
              <a:defRPr sz="3300"/>
            </a:lvl8pPr>
            <a:lvl9pPr marL="6047378" indent="0">
              <a:buNone/>
              <a:defRPr sz="3300"/>
            </a:lvl9pPr>
          </a:lstStyle>
          <a:p>
            <a:r>
              <a:rPr lang="en-US"/>
              <a:t>Click icon to add picture</a:t>
            </a:r>
            <a:endParaRPr lang="en-US" dirty="0"/>
          </a:p>
        </p:txBody>
      </p:sp>
      <p:sp>
        <p:nvSpPr>
          <p:cNvPr id="4" name="Text Placeholder 3"/>
          <p:cNvSpPr>
            <a:spLocks noGrp="1"/>
          </p:cNvSpPr>
          <p:nvPr>
            <p:ph type="body" sz="half" idx="2"/>
          </p:nvPr>
        </p:nvSpPr>
        <p:spPr>
          <a:xfrm>
            <a:off x="1041643" y="6416040"/>
            <a:ext cx="4877408" cy="11886508"/>
          </a:xfrm>
        </p:spPr>
        <p:txBody>
          <a:bodyPr/>
          <a:lstStyle>
            <a:lvl1pPr marL="0" indent="0">
              <a:buNone/>
              <a:defRPr sz="2600"/>
            </a:lvl1pPr>
            <a:lvl2pPr marL="755922" indent="0">
              <a:buNone/>
              <a:defRPr sz="2300"/>
            </a:lvl2pPr>
            <a:lvl3pPr marL="1511845" indent="0">
              <a:buNone/>
              <a:defRPr sz="2000"/>
            </a:lvl3pPr>
            <a:lvl4pPr marL="2267767" indent="0">
              <a:buNone/>
              <a:defRPr sz="1700"/>
            </a:lvl4pPr>
            <a:lvl5pPr marL="3023689" indent="0">
              <a:buNone/>
              <a:defRPr sz="1700"/>
            </a:lvl5pPr>
            <a:lvl6pPr marL="3779611" indent="0">
              <a:buNone/>
              <a:defRPr sz="1700"/>
            </a:lvl6pPr>
            <a:lvl7pPr marL="4535534" indent="0">
              <a:buNone/>
              <a:defRPr sz="1700"/>
            </a:lvl7pPr>
            <a:lvl8pPr marL="5291456" indent="0">
              <a:buNone/>
              <a:defRPr sz="1700"/>
            </a:lvl8pPr>
            <a:lvl9pPr marL="6047378" indent="0">
              <a:buNone/>
              <a:defRPr sz="1700"/>
            </a:lvl9pPr>
          </a:lstStyle>
          <a:p>
            <a:pPr lvl="0"/>
            <a:r>
              <a:rPr lang="en-US"/>
              <a:t>Edit Master text styles</a:t>
            </a:r>
          </a:p>
        </p:txBody>
      </p:sp>
      <p:sp>
        <p:nvSpPr>
          <p:cNvPr id="5" name="Date Placeholder 4"/>
          <p:cNvSpPr>
            <a:spLocks noGrp="1"/>
          </p:cNvSpPr>
          <p:nvPr>
            <p:ph type="dt" sz="half" idx="10"/>
          </p:nvPr>
        </p:nvSpPr>
        <p:spPr/>
        <p:txBody>
          <a:bodyPr/>
          <a:lstStyle/>
          <a:p>
            <a:fld id="{7EBE55E9-E19C-45BF-AF9F-B4A45AE42ADD}" type="datetimeFigureOut">
              <a:rPr lang="en-US" smtClean="0"/>
              <a:t>5/30/2021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3DB3-7EA2-4D50-94C4-A972551CE5BE}" type="slidenum">
              <a:rPr lang="en-US" smtClean="0"/>
              <a:t>‹#›</a:t>
            </a:fld>
            <a:endParaRPr lang="en-US"/>
          </a:p>
        </p:txBody>
      </p:sp>
    </p:spTree>
    <p:extLst>
      <p:ext uri="{BB962C8B-B14F-4D97-AF65-F5344CB8AC3E}">
        <p14:creationId xmlns:p14="http://schemas.microsoft.com/office/powerpoint/2010/main" val="311878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674" y="1138654"/>
            <a:ext cx="13043178" cy="4133793"/>
          </a:xfrm>
          <a:prstGeom prst="rect">
            <a:avLst/>
          </a:prstGeom>
        </p:spPr>
        <p:txBody>
          <a:bodyPr vert="horz" lIns="64612" tIns="32306" rIns="64612" bIns="3230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674" y="5693246"/>
            <a:ext cx="13043178" cy="13569728"/>
          </a:xfrm>
          <a:prstGeom prst="rect">
            <a:avLst/>
          </a:prstGeom>
        </p:spPr>
        <p:txBody>
          <a:bodyPr vert="horz" lIns="64612" tIns="32306" rIns="64612" bIns="32306"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674" y="19822400"/>
            <a:ext cx="3402568" cy="1138649"/>
          </a:xfrm>
          <a:prstGeom prst="rect">
            <a:avLst/>
          </a:prstGeom>
        </p:spPr>
        <p:txBody>
          <a:bodyPr vert="horz" lIns="64612" tIns="32306" rIns="64612" bIns="32306" rtlCol="0" anchor="ctr"/>
          <a:lstStyle>
            <a:lvl1pPr algn="l">
              <a:defRPr sz="2000">
                <a:solidFill>
                  <a:schemeClr val="tx1">
                    <a:tint val="75000"/>
                  </a:schemeClr>
                </a:solidFill>
              </a:defRPr>
            </a:lvl1pPr>
          </a:lstStyle>
          <a:p>
            <a:fld id="{7EBE55E9-E19C-45BF-AF9F-B4A45AE42ADD}" type="datetimeFigureOut">
              <a:rPr lang="en-US" smtClean="0"/>
              <a:t>5/30/2021</a:t>
            </a:fld>
            <a:endParaRPr lang="en-US"/>
          </a:p>
        </p:txBody>
      </p:sp>
      <p:sp>
        <p:nvSpPr>
          <p:cNvPr id="5" name="Footer Placeholder 4"/>
          <p:cNvSpPr>
            <a:spLocks noGrp="1"/>
          </p:cNvSpPr>
          <p:nvPr>
            <p:ph type="ftr" sz="quarter" idx="3"/>
          </p:nvPr>
        </p:nvSpPr>
        <p:spPr>
          <a:xfrm>
            <a:off x="5009337" y="19822400"/>
            <a:ext cx="5103852" cy="1138649"/>
          </a:xfrm>
          <a:prstGeom prst="rect">
            <a:avLst/>
          </a:prstGeom>
        </p:spPr>
        <p:txBody>
          <a:bodyPr vert="horz" lIns="64612" tIns="32306" rIns="64612" bIns="3230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80284" y="19822400"/>
            <a:ext cx="3402568" cy="1138649"/>
          </a:xfrm>
          <a:prstGeom prst="rect">
            <a:avLst/>
          </a:prstGeom>
        </p:spPr>
        <p:txBody>
          <a:bodyPr vert="horz" lIns="64612" tIns="32306" rIns="64612" bIns="32306" rtlCol="0" anchor="ctr"/>
          <a:lstStyle>
            <a:lvl1pPr algn="r">
              <a:defRPr sz="2000">
                <a:solidFill>
                  <a:schemeClr val="tx1">
                    <a:tint val="75000"/>
                  </a:schemeClr>
                </a:solidFill>
              </a:defRPr>
            </a:lvl1pPr>
          </a:lstStyle>
          <a:p>
            <a:fld id="{EDB53DB3-7EA2-4D50-94C4-A972551CE5BE}" type="slidenum">
              <a:rPr lang="en-US" smtClean="0"/>
              <a:t>‹#›</a:t>
            </a:fld>
            <a:endParaRPr lang="en-US"/>
          </a:p>
        </p:txBody>
      </p:sp>
    </p:spTree>
    <p:extLst>
      <p:ext uri="{BB962C8B-B14F-4D97-AF65-F5344CB8AC3E}">
        <p14:creationId xmlns:p14="http://schemas.microsoft.com/office/powerpoint/2010/main" val="3852323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511845" rtl="0" eaLnBrk="1" latinLnBrk="0" hangingPunct="1">
        <a:lnSpc>
          <a:spcPct val="90000"/>
        </a:lnSpc>
        <a:spcBef>
          <a:spcPct val="0"/>
        </a:spcBef>
        <a:buNone/>
        <a:defRPr sz="7300" kern="1200">
          <a:solidFill>
            <a:schemeClr val="tx1"/>
          </a:solidFill>
          <a:latin typeface="+mj-lt"/>
          <a:ea typeface="+mj-ea"/>
          <a:cs typeface="+mj-cs"/>
        </a:defRPr>
      </a:lvl1pPr>
    </p:titleStyle>
    <p:bodyStyle>
      <a:lvl1pPr marL="377961" indent="-377961" algn="l" defTabSz="1511845" rtl="0" eaLnBrk="1" latinLnBrk="0" hangingPunct="1">
        <a:lnSpc>
          <a:spcPct val="90000"/>
        </a:lnSpc>
        <a:spcBef>
          <a:spcPts val="1653"/>
        </a:spcBef>
        <a:buFont typeface="Arial" panose="020B0604020202020204" pitchFamily="34" charset="0"/>
        <a:buChar char="•"/>
        <a:defRPr sz="4600" kern="1200">
          <a:solidFill>
            <a:schemeClr val="tx1"/>
          </a:solidFill>
          <a:latin typeface="+mn-lt"/>
          <a:ea typeface="+mn-ea"/>
          <a:cs typeface="+mn-cs"/>
        </a:defRPr>
      </a:lvl1pPr>
      <a:lvl2pPr marL="1133883" indent="-377961" algn="l" defTabSz="1511845" rtl="0" eaLnBrk="1" latinLnBrk="0" hangingPunct="1">
        <a:lnSpc>
          <a:spcPct val="90000"/>
        </a:lnSpc>
        <a:spcBef>
          <a:spcPts val="827"/>
        </a:spcBef>
        <a:buFont typeface="Arial" panose="020B0604020202020204" pitchFamily="34" charset="0"/>
        <a:buChar char="•"/>
        <a:defRPr sz="4000" kern="1200">
          <a:solidFill>
            <a:schemeClr val="tx1"/>
          </a:solidFill>
          <a:latin typeface="+mn-lt"/>
          <a:ea typeface="+mn-ea"/>
          <a:cs typeface="+mn-cs"/>
        </a:defRPr>
      </a:lvl2pPr>
      <a:lvl3pPr marL="1889806" indent="-377961" algn="l" defTabSz="1511845" rtl="0" eaLnBrk="1" latinLnBrk="0" hangingPunct="1">
        <a:lnSpc>
          <a:spcPct val="90000"/>
        </a:lnSpc>
        <a:spcBef>
          <a:spcPts val="827"/>
        </a:spcBef>
        <a:buFont typeface="Arial" panose="020B0604020202020204" pitchFamily="34" charset="0"/>
        <a:buChar char="•"/>
        <a:defRPr sz="3300" kern="1200">
          <a:solidFill>
            <a:schemeClr val="tx1"/>
          </a:solidFill>
          <a:latin typeface="+mn-lt"/>
          <a:ea typeface="+mn-ea"/>
          <a:cs typeface="+mn-cs"/>
        </a:defRPr>
      </a:lvl3pPr>
      <a:lvl4pPr marL="2645728" indent="-377961" algn="l" defTabSz="1511845" rtl="0" eaLnBrk="1" latinLnBrk="0" hangingPunct="1">
        <a:lnSpc>
          <a:spcPct val="90000"/>
        </a:lnSpc>
        <a:spcBef>
          <a:spcPts val="827"/>
        </a:spcBef>
        <a:buFont typeface="Arial" panose="020B0604020202020204" pitchFamily="34" charset="0"/>
        <a:buChar char="•"/>
        <a:defRPr sz="3000" kern="1200">
          <a:solidFill>
            <a:schemeClr val="tx1"/>
          </a:solidFill>
          <a:latin typeface="+mn-lt"/>
          <a:ea typeface="+mn-ea"/>
          <a:cs typeface="+mn-cs"/>
        </a:defRPr>
      </a:lvl4pPr>
      <a:lvl5pPr marL="3401650" indent="-377961" algn="l" defTabSz="1511845" rtl="0" eaLnBrk="1" latinLnBrk="0" hangingPunct="1">
        <a:lnSpc>
          <a:spcPct val="90000"/>
        </a:lnSpc>
        <a:spcBef>
          <a:spcPts val="827"/>
        </a:spcBef>
        <a:buFont typeface="Arial" panose="020B0604020202020204" pitchFamily="34" charset="0"/>
        <a:buChar char="•"/>
        <a:defRPr sz="3000" kern="1200">
          <a:solidFill>
            <a:schemeClr val="tx1"/>
          </a:solidFill>
          <a:latin typeface="+mn-lt"/>
          <a:ea typeface="+mn-ea"/>
          <a:cs typeface="+mn-cs"/>
        </a:defRPr>
      </a:lvl5pPr>
      <a:lvl6pPr marL="4157573" indent="-377961" algn="l" defTabSz="1511845" rtl="0" eaLnBrk="1" latinLnBrk="0" hangingPunct="1">
        <a:lnSpc>
          <a:spcPct val="90000"/>
        </a:lnSpc>
        <a:spcBef>
          <a:spcPts val="827"/>
        </a:spcBef>
        <a:buFont typeface="Arial" panose="020B0604020202020204" pitchFamily="34" charset="0"/>
        <a:buChar char="•"/>
        <a:defRPr sz="3000" kern="1200">
          <a:solidFill>
            <a:schemeClr val="tx1"/>
          </a:solidFill>
          <a:latin typeface="+mn-lt"/>
          <a:ea typeface="+mn-ea"/>
          <a:cs typeface="+mn-cs"/>
        </a:defRPr>
      </a:lvl6pPr>
      <a:lvl7pPr marL="4913495" indent="-377961" algn="l" defTabSz="1511845" rtl="0" eaLnBrk="1" latinLnBrk="0" hangingPunct="1">
        <a:lnSpc>
          <a:spcPct val="90000"/>
        </a:lnSpc>
        <a:spcBef>
          <a:spcPts val="827"/>
        </a:spcBef>
        <a:buFont typeface="Arial" panose="020B0604020202020204" pitchFamily="34" charset="0"/>
        <a:buChar char="•"/>
        <a:defRPr sz="3000" kern="1200">
          <a:solidFill>
            <a:schemeClr val="tx1"/>
          </a:solidFill>
          <a:latin typeface="+mn-lt"/>
          <a:ea typeface="+mn-ea"/>
          <a:cs typeface="+mn-cs"/>
        </a:defRPr>
      </a:lvl7pPr>
      <a:lvl8pPr marL="5669417" indent="-377961" algn="l" defTabSz="1511845" rtl="0" eaLnBrk="1" latinLnBrk="0" hangingPunct="1">
        <a:lnSpc>
          <a:spcPct val="90000"/>
        </a:lnSpc>
        <a:spcBef>
          <a:spcPts val="827"/>
        </a:spcBef>
        <a:buFont typeface="Arial" panose="020B0604020202020204" pitchFamily="34" charset="0"/>
        <a:buChar char="•"/>
        <a:defRPr sz="3000" kern="1200">
          <a:solidFill>
            <a:schemeClr val="tx1"/>
          </a:solidFill>
          <a:latin typeface="+mn-lt"/>
          <a:ea typeface="+mn-ea"/>
          <a:cs typeface="+mn-cs"/>
        </a:defRPr>
      </a:lvl8pPr>
      <a:lvl9pPr marL="6425339" indent="-377961" algn="l" defTabSz="1511845" rtl="0" eaLnBrk="1" latinLnBrk="0" hangingPunct="1">
        <a:lnSpc>
          <a:spcPct val="90000"/>
        </a:lnSpc>
        <a:spcBef>
          <a:spcPts val="827"/>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11845" rtl="0" eaLnBrk="1" latinLnBrk="0" hangingPunct="1">
        <a:defRPr sz="3000" kern="1200">
          <a:solidFill>
            <a:schemeClr val="tx1"/>
          </a:solidFill>
          <a:latin typeface="+mn-lt"/>
          <a:ea typeface="+mn-ea"/>
          <a:cs typeface="+mn-cs"/>
        </a:defRPr>
      </a:lvl1pPr>
      <a:lvl2pPr marL="755922" algn="l" defTabSz="1511845" rtl="0" eaLnBrk="1" latinLnBrk="0" hangingPunct="1">
        <a:defRPr sz="3000" kern="1200">
          <a:solidFill>
            <a:schemeClr val="tx1"/>
          </a:solidFill>
          <a:latin typeface="+mn-lt"/>
          <a:ea typeface="+mn-ea"/>
          <a:cs typeface="+mn-cs"/>
        </a:defRPr>
      </a:lvl2pPr>
      <a:lvl3pPr marL="1511845" algn="l" defTabSz="1511845" rtl="0" eaLnBrk="1" latinLnBrk="0" hangingPunct="1">
        <a:defRPr sz="3000" kern="1200">
          <a:solidFill>
            <a:schemeClr val="tx1"/>
          </a:solidFill>
          <a:latin typeface="+mn-lt"/>
          <a:ea typeface="+mn-ea"/>
          <a:cs typeface="+mn-cs"/>
        </a:defRPr>
      </a:lvl3pPr>
      <a:lvl4pPr marL="2267767" algn="l" defTabSz="1511845" rtl="0" eaLnBrk="1" latinLnBrk="0" hangingPunct="1">
        <a:defRPr sz="3000" kern="1200">
          <a:solidFill>
            <a:schemeClr val="tx1"/>
          </a:solidFill>
          <a:latin typeface="+mn-lt"/>
          <a:ea typeface="+mn-ea"/>
          <a:cs typeface="+mn-cs"/>
        </a:defRPr>
      </a:lvl4pPr>
      <a:lvl5pPr marL="3023689" algn="l" defTabSz="1511845" rtl="0" eaLnBrk="1" latinLnBrk="0" hangingPunct="1">
        <a:defRPr sz="3000" kern="1200">
          <a:solidFill>
            <a:schemeClr val="tx1"/>
          </a:solidFill>
          <a:latin typeface="+mn-lt"/>
          <a:ea typeface="+mn-ea"/>
          <a:cs typeface="+mn-cs"/>
        </a:defRPr>
      </a:lvl5pPr>
      <a:lvl6pPr marL="3779611" algn="l" defTabSz="1511845" rtl="0" eaLnBrk="1" latinLnBrk="0" hangingPunct="1">
        <a:defRPr sz="3000" kern="1200">
          <a:solidFill>
            <a:schemeClr val="tx1"/>
          </a:solidFill>
          <a:latin typeface="+mn-lt"/>
          <a:ea typeface="+mn-ea"/>
          <a:cs typeface="+mn-cs"/>
        </a:defRPr>
      </a:lvl6pPr>
      <a:lvl7pPr marL="4535534" algn="l" defTabSz="1511845" rtl="0" eaLnBrk="1" latinLnBrk="0" hangingPunct="1">
        <a:defRPr sz="3000" kern="1200">
          <a:solidFill>
            <a:schemeClr val="tx1"/>
          </a:solidFill>
          <a:latin typeface="+mn-lt"/>
          <a:ea typeface="+mn-ea"/>
          <a:cs typeface="+mn-cs"/>
        </a:defRPr>
      </a:lvl7pPr>
      <a:lvl8pPr marL="5291456" algn="l" defTabSz="1511845" rtl="0" eaLnBrk="1" latinLnBrk="0" hangingPunct="1">
        <a:defRPr sz="3000" kern="1200">
          <a:solidFill>
            <a:schemeClr val="tx1"/>
          </a:solidFill>
          <a:latin typeface="+mn-lt"/>
          <a:ea typeface="+mn-ea"/>
          <a:cs typeface="+mn-cs"/>
        </a:defRPr>
      </a:lvl8pPr>
      <a:lvl9pPr marL="6047378" algn="l" defTabSz="1511845"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ateitin.vgtu.lt/"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D832D5-9584-41D0-838E-4684486A8320}"/>
              </a:ext>
            </a:extLst>
          </p:cNvPr>
          <p:cNvSpPr/>
          <p:nvPr/>
        </p:nvSpPr>
        <p:spPr>
          <a:xfrm>
            <a:off x="-5006" y="2066277"/>
            <a:ext cx="15147413" cy="48200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612" tIns="32306" rIns="64612" bIns="32306" rtlCol="0" anchor="ctr"/>
          <a:lstStyle/>
          <a:p>
            <a:pPr algn="ctr"/>
            <a:endParaRPr lang="en-US" sz="1800" dirty="0">
              <a:solidFill>
                <a:schemeClr val="tx1"/>
              </a:solidFill>
            </a:endParaRPr>
          </a:p>
        </p:txBody>
      </p:sp>
      <p:cxnSp>
        <p:nvCxnSpPr>
          <p:cNvPr id="12" name="Straight Connector 11">
            <a:extLst>
              <a:ext uri="{FF2B5EF4-FFF2-40B4-BE49-F238E27FC236}">
                <a16:creationId xmlns:a16="http://schemas.microsoft.com/office/drawing/2014/main" id="{7671A4AC-6E1A-4687-9FDC-4E4923F75011}"/>
              </a:ext>
            </a:extLst>
          </p:cNvPr>
          <p:cNvCxnSpPr>
            <a:cxnSpLocks/>
          </p:cNvCxnSpPr>
          <p:nvPr/>
        </p:nvCxnSpPr>
        <p:spPr>
          <a:xfrm>
            <a:off x="7707766" y="8295560"/>
            <a:ext cx="8890" cy="18181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DC0527-08D5-4E5B-80A5-10D23D02FBF1}"/>
              </a:ext>
            </a:extLst>
          </p:cNvPr>
          <p:cNvSpPr txBox="1"/>
          <p:nvPr/>
        </p:nvSpPr>
        <p:spPr>
          <a:xfrm>
            <a:off x="576391" y="1898444"/>
            <a:ext cx="10604955" cy="5829065"/>
          </a:xfrm>
          <a:prstGeom prst="rect">
            <a:avLst/>
          </a:prstGeom>
          <a:noFill/>
        </p:spPr>
        <p:txBody>
          <a:bodyPr wrap="square" lIns="64612" tIns="32306" rIns="64612" bIns="32306" rtlCol="0">
            <a:spAutoFit/>
          </a:bodyPr>
          <a:lstStyle/>
          <a:p>
            <a:endParaRPr lang="lt-LT" sz="1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lt-LT" sz="4000" b="1" dirty="0">
                <a:latin typeface="Verdana" panose="020B0604030504040204" pitchFamily="34" charset="0"/>
                <a:ea typeface="Verdana" panose="020B0604030504040204" pitchFamily="34" charset="0"/>
                <a:cs typeface="Verdana" panose="020B0604030504040204" pitchFamily="34" charset="0"/>
              </a:rPr>
              <a:t>ŠIUOLAIKINIO AUTOMOBILIO MODELIS VALDOMAS ARDUINO VAIRASVIRTE.</a:t>
            </a:r>
            <a:endParaRPr lang="lt-LT" sz="2400" dirty="0">
              <a:latin typeface="Verdana" panose="020B0604030504040204" pitchFamily="34" charset="0"/>
              <a:ea typeface="Verdana" panose="020B0604030504040204" pitchFamily="34" charset="0"/>
              <a:cs typeface="Verdana" panose="020B0604030504040204" pitchFamily="34" charset="0"/>
            </a:endParaRPr>
          </a:p>
          <a:p>
            <a:r>
              <a:rPr lang="lt-LT" sz="2400" dirty="0">
                <a:latin typeface="Verdana" panose="020B0604030504040204" pitchFamily="34" charset="0"/>
                <a:ea typeface="Verdana" panose="020B0604030504040204" pitchFamily="34" charset="0"/>
                <a:cs typeface="Verdana" panose="020B0604030504040204" pitchFamily="34" charset="0"/>
              </a:rPr>
              <a:t>Autorius(-</a:t>
            </a:r>
            <a:r>
              <a:rPr lang="lt-LT" sz="2400" dirty="0" err="1">
                <a:latin typeface="Verdana" panose="020B0604030504040204" pitchFamily="34" charset="0"/>
                <a:ea typeface="Verdana" panose="020B0604030504040204" pitchFamily="34" charset="0"/>
                <a:cs typeface="Verdana" panose="020B0604030504040204" pitchFamily="34" charset="0"/>
              </a:rPr>
              <a:t>iai</a:t>
            </a:r>
            <a:r>
              <a:rPr lang="lt-LT" sz="2400" dirty="0">
                <a:latin typeface="Verdana" panose="020B0604030504040204" pitchFamily="34" charset="0"/>
                <a:ea typeface="Verdana" panose="020B0604030504040204" pitchFamily="34" charset="0"/>
                <a:cs typeface="Verdana" panose="020B0604030504040204" pitchFamily="34" charset="0"/>
              </a:rPr>
              <a:t>): </a:t>
            </a:r>
            <a:r>
              <a:rPr lang="lt-LT" sz="2400" i="1" dirty="0">
                <a:latin typeface="Verdana" panose="020B0604030504040204" pitchFamily="34" charset="0"/>
                <a:ea typeface="Verdana" panose="020B0604030504040204" pitchFamily="34" charset="0"/>
                <a:cs typeface="Verdana" panose="020B0604030504040204" pitchFamily="34" charset="0"/>
              </a:rPr>
              <a:t>GUSTAS MIKULĖNAS</a:t>
            </a:r>
          </a:p>
          <a:p>
            <a:pPr>
              <a:lnSpc>
                <a:spcPct val="120000"/>
              </a:lnSpc>
              <a:spcBef>
                <a:spcPts val="300"/>
              </a:spcBef>
            </a:pPr>
            <a:r>
              <a:rPr lang="lt-LT" sz="2400" dirty="0">
                <a:latin typeface="Verdana" panose="020B0604030504040204" pitchFamily="34" charset="0"/>
                <a:ea typeface="Verdana" panose="020B0604030504040204" pitchFamily="34" charset="0"/>
                <a:cs typeface="Verdana" panose="020B0604030504040204" pitchFamily="34" charset="0"/>
              </a:rPr>
              <a:t>Mokykla: </a:t>
            </a:r>
            <a:r>
              <a:rPr lang="lt-LT" sz="2400" i="1" dirty="0">
                <a:latin typeface="Verdana" panose="020B0604030504040204" pitchFamily="34" charset="0"/>
                <a:ea typeface="Verdana" panose="020B0604030504040204" pitchFamily="34" charset="0"/>
                <a:cs typeface="Verdana" panose="020B0604030504040204" pitchFamily="34" charset="0"/>
              </a:rPr>
              <a:t>Alytaus Jotvingių gimnazija</a:t>
            </a:r>
          </a:p>
          <a:p>
            <a:pPr>
              <a:lnSpc>
                <a:spcPct val="120000"/>
              </a:lnSpc>
              <a:spcBef>
                <a:spcPts val="300"/>
              </a:spcBef>
            </a:pPr>
            <a:r>
              <a:rPr lang="lt-LT" sz="2400" dirty="0">
                <a:latin typeface="Verdana" panose="020B0604030504040204" pitchFamily="34" charset="0"/>
                <a:ea typeface="Verdana" panose="020B0604030504040204" pitchFamily="34" charset="0"/>
                <a:cs typeface="Verdana" panose="020B0604030504040204" pitchFamily="34" charset="0"/>
              </a:rPr>
              <a:t>Vadovas(-ai): </a:t>
            </a:r>
            <a:r>
              <a:rPr lang="lt-LT" sz="2400" i="1" dirty="0">
                <a:latin typeface="Verdana" panose="020B0604030504040204" pitchFamily="34" charset="0"/>
                <a:ea typeface="Verdana" panose="020B0604030504040204" pitchFamily="34" charset="0"/>
                <a:cs typeface="Verdana" panose="020B0604030504040204" pitchFamily="34" charset="0"/>
              </a:rPr>
              <a:t>Informacinių technologijų mokytojas</a:t>
            </a:r>
            <a:br>
              <a:rPr lang="lt-LT" sz="2400" i="1" dirty="0">
                <a:latin typeface="Verdana" panose="020B0604030504040204" pitchFamily="34" charset="0"/>
                <a:ea typeface="Verdana" panose="020B0604030504040204" pitchFamily="34" charset="0"/>
                <a:cs typeface="Verdana" panose="020B0604030504040204" pitchFamily="34" charset="0"/>
              </a:rPr>
            </a:br>
            <a:r>
              <a:rPr lang="lt-LT" sz="2400" i="1" dirty="0">
                <a:latin typeface="Verdana" panose="020B0604030504040204" pitchFamily="34" charset="0"/>
                <a:ea typeface="Verdana" panose="020B0604030504040204" pitchFamily="34" charset="0"/>
                <a:cs typeface="Verdana" panose="020B0604030504040204" pitchFamily="34" charset="0"/>
              </a:rPr>
              <a:t> metodininkas ROLANDAS BARTKUS</a:t>
            </a:r>
          </a:p>
          <a:p>
            <a:pPr>
              <a:lnSpc>
                <a:spcPct val="120000"/>
              </a:lnSpc>
              <a:spcBef>
                <a:spcPts val="300"/>
              </a:spcBef>
            </a:pPr>
            <a:r>
              <a:rPr lang="lt-LT" sz="2400" dirty="0">
                <a:latin typeface="Verdana" panose="020B0604030504040204" pitchFamily="34" charset="0"/>
                <a:ea typeface="Verdana" panose="020B0604030504040204" pitchFamily="34" charset="0"/>
                <a:cs typeface="Verdana" panose="020B0604030504040204" pitchFamily="34" charset="0"/>
              </a:rPr>
              <a:t>Konsultantas:</a:t>
            </a:r>
            <a:r>
              <a:rPr lang="lt-LT" sz="2400" i="1" dirty="0">
                <a:latin typeface="Verdana" panose="020B0604030504040204" pitchFamily="34" charset="0"/>
                <a:ea typeface="Verdana" panose="020B0604030504040204" pitchFamily="34" charset="0"/>
                <a:cs typeface="Verdana" panose="020B0604030504040204" pitchFamily="34" charset="0"/>
              </a:rPr>
              <a:t> doc. dr.  ROBERTAS PEČELIŪNAS</a:t>
            </a:r>
          </a:p>
          <a:p>
            <a:pPr>
              <a:lnSpc>
                <a:spcPct val="120000"/>
              </a:lnSpc>
              <a:spcBef>
                <a:spcPts val="300"/>
              </a:spcBef>
            </a:pPr>
            <a:r>
              <a:rPr lang="lt-LT" sz="2400" dirty="0">
                <a:latin typeface="Verdana" panose="020B0604030504040204" pitchFamily="34" charset="0"/>
                <a:ea typeface="Verdana" panose="020B0604030504040204" pitchFamily="34" charset="0"/>
                <a:cs typeface="Verdana" panose="020B0604030504040204" pitchFamily="34" charset="0"/>
              </a:rPr>
              <a:t>AI tematika: </a:t>
            </a:r>
            <a:r>
              <a:rPr lang="lt-LT" sz="2400" i="1" dirty="0">
                <a:latin typeface="Verdana" panose="020B0604030504040204" pitchFamily="34" charset="0"/>
                <a:ea typeface="Verdana" panose="020B0604030504040204" pitchFamily="34" charset="0"/>
                <a:cs typeface="Verdana" panose="020B0604030504040204" pitchFamily="34" charset="0"/>
              </a:rPr>
              <a:t>ŠIUOLAIKINIS AUTOMOBILIS</a:t>
            </a:r>
          </a:p>
          <a:p>
            <a:pPr>
              <a:lnSpc>
                <a:spcPct val="120000"/>
              </a:lnSpc>
              <a:spcBef>
                <a:spcPts val="300"/>
              </a:spcBef>
            </a:pPr>
            <a:endParaRPr lang="lt-LT" sz="2400" i="1"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Bef>
                <a:spcPts val="300"/>
              </a:spcBef>
            </a:pPr>
            <a:endParaRPr lang="en-US" sz="24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4EFEAC3F-BF1F-4BB6-99C3-1548CC2F747D}"/>
              </a:ext>
            </a:extLst>
          </p:cNvPr>
          <p:cNvSpPr/>
          <p:nvPr/>
        </p:nvSpPr>
        <p:spPr>
          <a:xfrm>
            <a:off x="12039456" y="4046578"/>
            <a:ext cx="1230246" cy="14470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612" tIns="32306" rIns="64612" bIns="32306" rtlCol="0" anchor="ctr"/>
          <a:lstStyle/>
          <a:p>
            <a:pPr algn="ctr"/>
            <a:r>
              <a:rPr lang="lt-LT" sz="1400" i="1" dirty="0">
                <a:solidFill>
                  <a:schemeClr val="tx1"/>
                </a:solidFill>
                <a:latin typeface="Arial" panose="020B0604020202020204" pitchFamily="34" charset="0"/>
                <a:cs typeface="Arial" panose="020B0604020202020204" pitchFamily="34" charset="0"/>
              </a:rPr>
              <a:t>Vieta mokyklos logotipui</a:t>
            </a:r>
            <a:endParaRPr lang="en-US" sz="1400" i="1"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387FAA9-7D26-4C4D-AC32-0CBA7F8D774E}"/>
              </a:ext>
            </a:extLst>
          </p:cNvPr>
          <p:cNvSpPr txBox="1"/>
          <p:nvPr/>
        </p:nvSpPr>
        <p:spPr>
          <a:xfrm>
            <a:off x="9131735" y="7105865"/>
            <a:ext cx="5815442" cy="434575"/>
          </a:xfrm>
          <a:prstGeom prst="rect">
            <a:avLst/>
          </a:prstGeom>
          <a:noFill/>
        </p:spPr>
        <p:txBody>
          <a:bodyPr wrap="square" lIns="64612" tIns="32306" rIns="64612" bIns="32306" rtlCol="0">
            <a:spAutoFit/>
          </a:bodyPr>
          <a:lstStyle/>
          <a:p>
            <a:r>
              <a:rPr lang="lt-LT" sz="2400" b="1" dirty="0">
                <a:latin typeface="Verdana" panose="020B0604030504040204" pitchFamily="34" charset="0"/>
                <a:ea typeface="Verdana" panose="020B0604030504040204" pitchFamily="34" charset="0"/>
                <a:cs typeface="Verdana" panose="020B0604030504040204" pitchFamily="34" charset="0"/>
              </a:rPr>
              <a:t>TIKSLAS IR UŽDAVINIAI </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6D821ABE-BA40-49C6-986C-F7E336614F68}"/>
              </a:ext>
            </a:extLst>
          </p:cNvPr>
          <p:cNvSpPr txBox="1"/>
          <p:nvPr/>
        </p:nvSpPr>
        <p:spPr>
          <a:xfrm>
            <a:off x="805305" y="7127855"/>
            <a:ext cx="2566627" cy="434575"/>
          </a:xfrm>
          <a:prstGeom prst="rect">
            <a:avLst/>
          </a:prstGeom>
          <a:noFill/>
        </p:spPr>
        <p:txBody>
          <a:bodyPr wrap="square" lIns="64612" tIns="32306" rIns="64612" bIns="32306" rtlCol="0">
            <a:spAutoFit/>
          </a:bodyPr>
          <a:lstStyle/>
          <a:p>
            <a:r>
              <a:rPr lang="lt-LT" sz="2400" b="1" dirty="0">
                <a:latin typeface="Verdana" panose="020B0604030504040204" pitchFamily="34" charset="0"/>
                <a:ea typeface="Verdana" panose="020B0604030504040204" pitchFamily="34" charset="0"/>
                <a:cs typeface="Verdana" panose="020B0604030504040204" pitchFamily="34" charset="0"/>
              </a:rPr>
              <a:t>ANOTACIJA</a:t>
            </a:r>
          </a:p>
        </p:txBody>
      </p:sp>
      <p:sp>
        <p:nvSpPr>
          <p:cNvPr id="20" name="TextBox 19">
            <a:extLst>
              <a:ext uri="{FF2B5EF4-FFF2-40B4-BE49-F238E27FC236}">
                <a16:creationId xmlns:a16="http://schemas.microsoft.com/office/drawing/2014/main" id="{1502C0C0-E5B9-449A-A701-C3CD41993B00}"/>
              </a:ext>
            </a:extLst>
          </p:cNvPr>
          <p:cNvSpPr txBox="1"/>
          <p:nvPr/>
        </p:nvSpPr>
        <p:spPr>
          <a:xfrm>
            <a:off x="459054" y="11335930"/>
            <a:ext cx="8260086" cy="803907"/>
          </a:xfrm>
          <a:prstGeom prst="rect">
            <a:avLst/>
          </a:prstGeom>
          <a:noFill/>
        </p:spPr>
        <p:txBody>
          <a:bodyPr wrap="square" lIns="64612" tIns="32306" rIns="64612" bIns="32306" rtlCol="0">
            <a:spAutoFit/>
          </a:bodyPr>
          <a:lstStyle/>
          <a:p>
            <a:r>
              <a:rPr lang="lt-LT" sz="2400" dirty="0">
                <a:latin typeface="Arial" panose="020B0604020202020204" pitchFamily="34" charset="0"/>
                <a:ea typeface="Verdana" panose="020B0604030504040204" pitchFamily="34" charset="0"/>
                <a:cs typeface="Arial" panose="020B0604020202020204" pitchFamily="34" charset="0"/>
              </a:rPr>
              <a:t>Surinkimo darbai vyko namų sąlygomis, o konsultacijos </a:t>
            </a:r>
            <a:r>
              <a:rPr lang="lt-LT" sz="2400" dirty="0" err="1">
                <a:latin typeface="Arial" panose="020B0604020202020204" pitchFamily="34" charset="0"/>
                <a:ea typeface="Verdana" panose="020B0604030504040204" pitchFamily="34" charset="0"/>
                <a:cs typeface="Arial" panose="020B0604020202020204" pitchFamily="34" charset="0"/>
              </a:rPr>
              <a:t>teams</a:t>
            </a:r>
            <a:r>
              <a:rPr lang="lt-LT" sz="2400" dirty="0">
                <a:latin typeface="Arial" panose="020B0604020202020204" pitchFamily="34" charset="0"/>
                <a:ea typeface="Verdana" panose="020B0604030504040204" pitchFamily="34" charset="0"/>
                <a:cs typeface="Arial" panose="020B0604020202020204" pitchFamily="34" charset="0"/>
              </a:rPr>
              <a:t> kanale.</a:t>
            </a:r>
            <a:endParaRPr lang="en-US" sz="21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7FDAA28-DD46-4D1B-980A-4686C9AC7AD8}"/>
              </a:ext>
            </a:extLst>
          </p:cNvPr>
          <p:cNvSpPr txBox="1"/>
          <p:nvPr/>
        </p:nvSpPr>
        <p:spPr>
          <a:xfrm>
            <a:off x="459053" y="19080769"/>
            <a:ext cx="9180247" cy="2281234"/>
          </a:xfrm>
          <a:prstGeom prst="rect">
            <a:avLst/>
          </a:prstGeom>
          <a:noFill/>
        </p:spPr>
        <p:txBody>
          <a:bodyPr wrap="square" lIns="64612" tIns="32306" rIns="64612" bIns="32306" rtlCol="0">
            <a:spAutoFit/>
          </a:bodyPr>
          <a:lstStyle/>
          <a:p>
            <a:pPr marL="514350" indent="-514350">
              <a:buFont typeface="+mj-lt"/>
              <a:buAutoNum type="arabicPeriod"/>
            </a:pPr>
            <a:r>
              <a:rPr lang="lt-LT" sz="2400" dirty="0">
                <a:solidFill>
                  <a:schemeClr val="bg2">
                    <a:lumMod val="25000"/>
                  </a:schemeClr>
                </a:solidFill>
                <a:latin typeface="Arial" panose="020B0604020202020204" pitchFamily="34" charset="0"/>
                <a:cs typeface="Arial" panose="020B0604020202020204" pitchFamily="34" charset="0"/>
              </a:rPr>
              <a:t>Sukūrėme automobilio modeliuką ir suprogramavome jo valdymą.</a:t>
            </a:r>
          </a:p>
          <a:p>
            <a:pPr marL="514350" indent="-514350">
              <a:buFont typeface="+mj-lt"/>
              <a:buAutoNum type="arabicPeriod"/>
            </a:pPr>
            <a:r>
              <a:rPr lang="lt-LT" sz="2400" dirty="0">
                <a:solidFill>
                  <a:schemeClr val="bg2">
                    <a:lumMod val="25000"/>
                  </a:schemeClr>
                </a:solidFill>
                <a:latin typeface="Arial" panose="020B0604020202020204" pitchFamily="34" charset="0"/>
                <a:cs typeface="Arial" panose="020B0604020202020204" pitchFamily="34" charset="0"/>
              </a:rPr>
              <a:t>Įgijome daug profesionalios informacijos apie automobilių veikimą, aerodinamiką, stabilumą, savivaldžių automobilių valdymą, automobilių projektavimo ir kūrimo ateities naujoves.</a:t>
            </a:r>
          </a:p>
          <a:p>
            <a:endParaRPr lang="en-US" sz="2400" i="1" dirty="0">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E6F7DCBD-C50B-48FB-A4F2-95E35C37B338}"/>
              </a:ext>
            </a:extLst>
          </p:cNvPr>
          <p:cNvSpPr/>
          <p:nvPr/>
        </p:nvSpPr>
        <p:spPr>
          <a:xfrm>
            <a:off x="8013905" y="7663939"/>
            <a:ext cx="6532229" cy="3758562"/>
          </a:xfrm>
          <a:prstGeom prst="rect">
            <a:avLst/>
          </a:prstGeom>
        </p:spPr>
        <p:txBody>
          <a:bodyPr wrap="square" lIns="64612" tIns="32306" rIns="64612" bIns="32306">
            <a:spAutoFit/>
          </a:bodyPr>
          <a:lstStyle/>
          <a:p>
            <a:r>
              <a:rPr lang="lt-LT" sz="2400" dirty="0">
                <a:solidFill>
                  <a:schemeClr val="bg2">
                    <a:lumMod val="25000"/>
                  </a:schemeClr>
                </a:solidFill>
                <a:latin typeface="Arial" panose="020B0604020202020204" pitchFamily="34" charset="0"/>
                <a:cs typeface="Arial" panose="020B0604020202020204" pitchFamily="34" charset="0"/>
              </a:rPr>
              <a:t>Darbo tikslas – praktiškai susipažinti su  šiuolaikinius automobilių projektavimo ir kūrimo principais.</a:t>
            </a:r>
          </a:p>
          <a:p>
            <a:r>
              <a:rPr lang="lt-LT" sz="2400" dirty="0">
                <a:solidFill>
                  <a:schemeClr val="bg2">
                    <a:lumMod val="25000"/>
                  </a:schemeClr>
                </a:solidFill>
                <a:latin typeface="Arial" panose="020B0604020202020204" pitchFamily="34" charset="0"/>
                <a:cs typeface="Arial" panose="020B0604020202020204" pitchFamily="34" charset="0"/>
              </a:rPr>
              <a:t>Uždaviniai</a:t>
            </a:r>
          </a:p>
          <a:p>
            <a:pPr marL="514350" indent="-514350">
              <a:buFont typeface="+mj-lt"/>
              <a:buAutoNum type="arabicPeriod"/>
            </a:pPr>
            <a:r>
              <a:rPr lang="lt-LT" sz="2400" dirty="0">
                <a:solidFill>
                  <a:schemeClr val="bg2">
                    <a:lumMod val="25000"/>
                  </a:schemeClr>
                </a:solidFill>
                <a:latin typeface="Arial" panose="020B0604020202020204" pitchFamily="34" charset="0"/>
                <a:cs typeface="Arial" panose="020B0604020202020204" pitchFamily="34" charset="0"/>
              </a:rPr>
              <a:t>Surinkti elektra varomo automobilio modelį.</a:t>
            </a:r>
          </a:p>
          <a:p>
            <a:pPr marL="514350" indent="-514350">
              <a:buFont typeface="+mj-lt"/>
              <a:buAutoNum type="arabicPeriod"/>
            </a:pPr>
            <a:r>
              <a:rPr lang="lt-LT" sz="2400" dirty="0">
                <a:solidFill>
                  <a:schemeClr val="bg2">
                    <a:lumMod val="25000"/>
                  </a:schemeClr>
                </a:solidFill>
                <a:latin typeface="Arial" panose="020B0604020202020204" pitchFamily="34" charset="0"/>
                <a:cs typeface="Arial" panose="020B0604020202020204" pitchFamily="34" charset="0"/>
              </a:rPr>
              <a:t>Suprogramuoti modelio valdymą </a:t>
            </a:r>
            <a:r>
              <a:rPr lang="lt-LT" sz="2400" dirty="0" err="1">
                <a:solidFill>
                  <a:schemeClr val="bg2">
                    <a:lumMod val="25000"/>
                  </a:schemeClr>
                </a:solidFill>
                <a:latin typeface="Arial" panose="020B0604020202020204" pitchFamily="34" charset="0"/>
                <a:cs typeface="Arial" panose="020B0604020202020204" pitchFamily="34" charset="0"/>
              </a:rPr>
              <a:t>Arduino</a:t>
            </a:r>
            <a:r>
              <a:rPr lang="lt-LT" sz="2400" dirty="0">
                <a:solidFill>
                  <a:schemeClr val="bg2">
                    <a:lumMod val="25000"/>
                  </a:schemeClr>
                </a:solidFill>
                <a:latin typeface="Arial" panose="020B0604020202020204" pitchFamily="34" charset="0"/>
                <a:cs typeface="Arial" panose="020B0604020202020204" pitchFamily="34" charset="0"/>
              </a:rPr>
              <a:t> nuotolinio valdymo pulteliu. Linijos sekimą atsitrenkimo detektorių.</a:t>
            </a:r>
          </a:p>
          <a:p>
            <a:pPr marL="514350" indent="-514350">
              <a:buFont typeface="+mj-lt"/>
              <a:buAutoNum type="arabicPeriod"/>
            </a:pPr>
            <a:r>
              <a:rPr lang="lt-LT" sz="2400" dirty="0">
                <a:solidFill>
                  <a:schemeClr val="bg2">
                    <a:lumMod val="25000"/>
                  </a:schemeClr>
                </a:solidFill>
                <a:latin typeface="Arial" panose="020B0604020202020204" pitchFamily="34" charset="0"/>
                <a:cs typeface="Arial" panose="020B0604020202020204" pitchFamily="34" charset="0"/>
              </a:rPr>
              <a:t> Sukurti modelio kėbulo projektą ir atspausdinti jų 3D spausdintuvu.</a:t>
            </a:r>
            <a:endParaRPr lang="lt-LT" sz="2400" dirty="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a:extLst>
              <a:ext uri="{FF2B5EF4-FFF2-40B4-BE49-F238E27FC236}">
                <a16:creationId xmlns:a16="http://schemas.microsoft.com/office/drawing/2014/main" id="{779015A1-4B5C-4276-A3F8-2FBEB0BB7E84}"/>
              </a:ext>
            </a:extLst>
          </p:cNvPr>
          <p:cNvSpPr/>
          <p:nvPr/>
        </p:nvSpPr>
        <p:spPr>
          <a:xfrm>
            <a:off x="240058" y="7611667"/>
            <a:ext cx="7192450" cy="2650566"/>
          </a:xfrm>
          <a:prstGeom prst="rect">
            <a:avLst/>
          </a:prstGeom>
        </p:spPr>
        <p:txBody>
          <a:bodyPr wrap="square" lIns="64612" tIns="32306" rIns="64612" bIns="32306">
            <a:spAutoFit/>
          </a:bodyPr>
          <a:lstStyle/>
          <a:p>
            <a:r>
              <a:rPr lang="lt-LT" sz="2400" dirty="0">
                <a:solidFill>
                  <a:schemeClr val="bg2">
                    <a:lumMod val="25000"/>
                  </a:schemeClr>
                </a:solidFill>
                <a:latin typeface="Arial" panose="020B0604020202020204" pitchFamily="34" charset="0"/>
                <a:cs typeface="Arial" panose="020B0604020202020204" pitchFamily="34" charset="0"/>
              </a:rPr>
              <a:t>Dalyvaudami „Ateities inžinerijos“ NVŠ programoje „Šiuolaikinis automobilis“ nuotoliniu būdu siekėme  susipažinti su šiuolaikiniais automobiliais, jų inžineriniais sprendimais, aerodinamikos, stabilumo, valdymo galimybėmis, automobilių kūrimo naujovėmis ir automobilio saugaus vairavimo, perspėjimo apie kliūtis sistemomis.</a:t>
            </a:r>
            <a:endParaRPr lang="lt-LT" sz="2400" i="1" dirty="0">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a:extLst>
              <a:ext uri="{FF2B5EF4-FFF2-40B4-BE49-F238E27FC236}">
                <a16:creationId xmlns:a16="http://schemas.microsoft.com/office/drawing/2014/main" id="{8509B122-B32F-4183-87CE-CECBA7AF3461}"/>
              </a:ext>
            </a:extLst>
          </p:cNvPr>
          <p:cNvSpPr txBox="1"/>
          <p:nvPr/>
        </p:nvSpPr>
        <p:spPr>
          <a:xfrm>
            <a:off x="1000822" y="10716299"/>
            <a:ext cx="6677748" cy="434575"/>
          </a:xfrm>
          <a:prstGeom prst="rect">
            <a:avLst/>
          </a:prstGeom>
          <a:noFill/>
        </p:spPr>
        <p:txBody>
          <a:bodyPr wrap="square" lIns="64612" tIns="32306" rIns="64612" bIns="32306" rtlCol="0">
            <a:spAutoFit/>
          </a:bodyPr>
          <a:lstStyle/>
          <a:p>
            <a:r>
              <a:rPr lang="lt-LT" sz="2400" b="1" dirty="0">
                <a:latin typeface="Verdana" panose="020B0604030504040204" pitchFamily="34" charset="0"/>
                <a:ea typeface="Verdana" panose="020B0604030504040204" pitchFamily="34" charset="0"/>
                <a:cs typeface="Verdana" panose="020B0604030504040204" pitchFamily="34" charset="0"/>
              </a:rPr>
              <a:t>PAGRINDINĖ DARBO DALIS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3090C48C-3ED2-45F6-8DE1-1334D108652C}"/>
              </a:ext>
            </a:extLst>
          </p:cNvPr>
          <p:cNvSpPr txBox="1"/>
          <p:nvPr/>
        </p:nvSpPr>
        <p:spPr>
          <a:xfrm>
            <a:off x="3371932" y="18646194"/>
            <a:ext cx="3319329" cy="434575"/>
          </a:xfrm>
          <a:prstGeom prst="rect">
            <a:avLst/>
          </a:prstGeom>
          <a:noFill/>
        </p:spPr>
        <p:txBody>
          <a:bodyPr wrap="square" lIns="64612" tIns="32306" rIns="64612" bIns="32306" rtlCol="0">
            <a:spAutoFit/>
          </a:bodyPr>
          <a:lstStyle/>
          <a:p>
            <a:r>
              <a:rPr lang="lt-LT" sz="2400" b="1" dirty="0">
                <a:latin typeface="Verdana" panose="020B0604030504040204" pitchFamily="34" charset="0"/>
                <a:ea typeface="Verdana" panose="020B0604030504040204" pitchFamily="34" charset="0"/>
                <a:cs typeface="Verdana" panose="020B0604030504040204" pitchFamily="34" charset="0"/>
              </a:rPr>
              <a:t>REZULTATAI</a:t>
            </a:r>
          </a:p>
        </p:txBody>
      </p:sp>
      <p:sp>
        <p:nvSpPr>
          <p:cNvPr id="23" name="Rectangle 22"/>
          <p:cNvSpPr/>
          <p:nvPr/>
        </p:nvSpPr>
        <p:spPr>
          <a:xfrm>
            <a:off x="2049625" y="4253737"/>
            <a:ext cx="130551" cy="265298"/>
          </a:xfrm>
          <a:prstGeom prst="rect">
            <a:avLst/>
          </a:prstGeom>
        </p:spPr>
        <p:txBody>
          <a:bodyPr wrap="none" lIns="64612" tIns="32306" rIns="64612" bIns="32306">
            <a:spAutoFit/>
          </a:bodyPr>
          <a:lstStyle/>
          <a:p>
            <a:endParaRPr lang="lt-LT" dirty="0">
              <a:solidFill>
                <a:srgbClr val="003A6C"/>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id="{6D821ABE-BA40-49C6-986C-F7E336614F68}"/>
              </a:ext>
            </a:extLst>
          </p:cNvPr>
          <p:cNvSpPr txBox="1"/>
          <p:nvPr/>
        </p:nvSpPr>
        <p:spPr>
          <a:xfrm>
            <a:off x="576391" y="375107"/>
            <a:ext cx="8025413" cy="1589315"/>
          </a:xfrm>
          <a:prstGeom prst="rect">
            <a:avLst/>
          </a:prstGeom>
          <a:noFill/>
        </p:spPr>
        <p:txBody>
          <a:bodyPr wrap="square" lIns="64612" tIns="32306" rIns="64612" bIns="32306" rtlCol="0">
            <a:spAutoFit/>
          </a:bodyPr>
          <a:lstStyle/>
          <a:p>
            <a:pPr>
              <a:spcBef>
                <a:spcPts val="300"/>
              </a:spcBef>
            </a:pPr>
            <a:r>
              <a:rPr lang="lt-LT" sz="4000" b="1" dirty="0">
                <a:latin typeface="Verdana" panose="020B0604030504040204" pitchFamily="34" charset="0"/>
                <a:ea typeface="Verdana" panose="020B0604030504040204" pitchFamily="34" charset="0"/>
                <a:cs typeface="Verdana" panose="020B0604030504040204" pitchFamily="34" charset="0"/>
              </a:rPr>
              <a:t>ATEITIES INŽINERIJA</a:t>
            </a:r>
          </a:p>
          <a:p>
            <a:pPr>
              <a:spcBef>
                <a:spcPts val="300"/>
              </a:spcBef>
            </a:pPr>
            <a:r>
              <a:rPr lang="lt-LT" sz="2400" dirty="0">
                <a:latin typeface="Verdana" panose="020B0604030504040204" pitchFamily="34" charset="0"/>
                <a:ea typeface="Verdana" panose="020B0604030504040204" pitchFamily="34" charset="0"/>
                <a:cs typeface="Verdana" panose="020B0604030504040204" pitchFamily="34" charset="0"/>
              </a:rPr>
              <a:t>Vilnius </a:t>
            </a:r>
            <a:r>
              <a:rPr lang="lt-LT" sz="2400" dirty="0" err="1">
                <a:latin typeface="Verdana" panose="020B0604030504040204" pitchFamily="34" charset="0"/>
                <a:ea typeface="Verdana" panose="020B0604030504040204" pitchFamily="34" charset="0"/>
                <a:cs typeface="Verdana" panose="020B0604030504040204" pitchFamily="34" charset="0"/>
              </a:rPr>
              <a:t>Tech</a:t>
            </a:r>
            <a:r>
              <a:rPr lang="lt-LT" sz="2400" dirty="0">
                <a:latin typeface="Verdana" panose="020B0604030504040204" pitchFamily="34" charset="0"/>
                <a:ea typeface="Verdana" panose="020B0604030504040204" pitchFamily="34" charset="0"/>
                <a:cs typeface="Verdana" panose="020B0604030504040204" pitchFamily="34" charset="0"/>
              </a:rPr>
              <a:t> nuotolinio ugdymo platforma</a:t>
            </a:r>
          </a:p>
          <a:p>
            <a:pPr>
              <a:lnSpc>
                <a:spcPct val="120000"/>
              </a:lnSpc>
              <a:spcBef>
                <a:spcPts val="300"/>
              </a:spcBef>
            </a:pPr>
            <a:r>
              <a:rPr lang="lt-LT" sz="2400" i="1" dirty="0">
                <a:latin typeface="Verdana" panose="020B0604030504040204" pitchFamily="34" charset="0"/>
                <a:ea typeface="Verdana" panose="020B0604030504040204" pitchFamily="34" charset="0"/>
                <a:cs typeface="Verdana" panose="020B0604030504040204" pitchFamily="34" charset="0"/>
                <a:hlinkClick r:id="rId2"/>
              </a:rPr>
              <a:t>http://ateitin.vgtu.lt</a:t>
            </a:r>
            <a:r>
              <a:rPr lang="lt-LT" sz="2400" i="1" dirty="0">
                <a:latin typeface="Verdana" panose="020B0604030504040204" pitchFamily="34" charset="0"/>
                <a:ea typeface="Verdana" panose="020B0604030504040204" pitchFamily="34" charset="0"/>
                <a:cs typeface="Verdana" panose="020B0604030504040204" pitchFamily="34" charset="0"/>
              </a:rPr>
              <a:t>   </a:t>
            </a:r>
            <a:r>
              <a:rPr lang="el-GR" sz="2400" dirty="0">
                <a:latin typeface="Verdana" panose="020B0604030504040204" pitchFamily="34" charset="0"/>
                <a:ea typeface="Verdana" panose="020B0604030504040204" pitchFamily="34" charset="0"/>
                <a:cs typeface="Verdana" panose="020B0604030504040204" pitchFamily="34" charset="0"/>
              </a:rPr>
              <a:t>▪</a:t>
            </a:r>
            <a:r>
              <a:rPr lang="lt-LT" sz="2400" dirty="0">
                <a:latin typeface="Verdana" panose="020B0604030504040204" pitchFamily="34" charset="0"/>
                <a:ea typeface="Verdana" panose="020B0604030504040204" pitchFamily="34" charset="0"/>
                <a:cs typeface="Verdana" panose="020B0604030504040204" pitchFamily="34" charset="0"/>
              </a:rPr>
              <a:t>  2021-06-02</a:t>
            </a:r>
            <a:r>
              <a:rPr lang="lt-LT" sz="2800" dirty="0">
                <a:latin typeface="Verdana" panose="020B0604030504040204" pitchFamily="34" charset="0"/>
                <a:ea typeface="Verdana" panose="020B0604030504040204" pitchFamily="34" charset="0"/>
                <a:cs typeface="Verdana" panose="020B0604030504040204" pitchFamily="34" charset="0"/>
              </a:rPr>
              <a:t> </a:t>
            </a:r>
            <a:endParaRPr lang="lt-LT" sz="2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10520589" y="2545253"/>
            <a:ext cx="4131991" cy="3818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22" name="Paveikslėlis 2"/>
          <p:cNvPicPr>
            <a:picLocks noChangeAspect="1"/>
          </p:cNvPicPr>
          <p:nvPr/>
        </p:nvPicPr>
        <p:blipFill>
          <a:blip r:embed="rId3"/>
          <a:stretch>
            <a:fillRect/>
          </a:stretch>
        </p:blipFill>
        <p:spPr>
          <a:xfrm>
            <a:off x="10287000" y="341761"/>
            <a:ext cx="4096909" cy="1547649"/>
          </a:xfrm>
          <a:prstGeom prst="rect">
            <a:avLst/>
          </a:prstGeom>
        </p:spPr>
      </p:pic>
      <p:pic>
        <p:nvPicPr>
          <p:cNvPr id="26" name="Paveikslėlis 25">
            <a:extLst>
              <a:ext uri="{FF2B5EF4-FFF2-40B4-BE49-F238E27FC236}">
                <a16:creationId xmlns:a16="http://schemas.microsoft.com/office/drawing/2014/main" id="{63D7BAA4-CB34-41D1-9777-82CB8940BA81}"/>
              </a:ext>
            </a:extLst>
          </p:cNvPr>
          <p:cNvPicPr>
            <a:picLocks noChangeAspect="1"/>
          </p:cNvPicPr>
          <p:nvPr/>
        </p:nvPicPr>
        <p:blipFill>
          <a:blip r:embed="rId4"/>
          <a:stretch>
            <a:fillRect/>
          </a:stretch>
        </p:blipFill>
        <p:spPr>
          <a:xfrm>
            <a:off x="10692000" y="2911049"/>
            <a:ext cx="3789167" cy="2720750"/>
          </a:xfrm>
          <a:prstGeom prst="rect">
            <a:avLst/>
          </a:prstGeom>
        </p:spPr>
      </p:pic>
      <p:sp>
        <p:nvSpPr>
          <p:cNvPr id="34" name="TextBox 33">
            <a:extLst>
              <a:ext uri="{FF2B5EF4-FFF2-40B4-BE49-F238E27FC236}">
                <a16:creationId xmlns:a16="http://schemas.microsoft.com/office/drawing/2014/main" id="{3BB2091A-8004-4BBE-A4B7-4314EACF5605}"/>
              </a:ext>
            </a:extLst>
          </p:cNvPr>
          <p:cNvSpPr txBox="1"/>
          <p:nvPr/>
        </p:nvSpPr>
        <p:spPr>
          <a:xfrm>
            <a:off x="9833339" y="12185855"/>
            <a:ext cx="5483810" cy="1173239"/>
          </a:xfrm>
          <a:prstGeom prst="rect">
            <a:avLst/>
          </a:prstGeom>
          <a:noFill/>
        </p:spPr>
        <p:txBody>
          <a:bodyPr wrap="square" lIns="64612" tIns="32306" rIns="64612" bIns="32306" rtlCol="0">
            <a:spAutoFit/>
          </a:bodyPr>
          <a:lstStyle/>
          <a:p>
            <a:r>
              <a:rPr lang="lt-LT" sz="2400" dirty="0">
                <a:latin typeface="Arial" panose="020B0604020202020204" pitchFamily="34" charset="0"/>
                <a:ea typeface="Verdana" panose="020B0604030504040204" pitchFamily="34" charset="0"/>
                <a:cs typeface="Arial" panose="020B0604020202020204" pitchFamily="34" charset="0"/>
              </a:rPr>
              <a:t>Įkėlėme programos kodą į valdiklį ir išbandėme modelį. Pradėjome projektuoti modelio kėbulą.</a:t>
            </a:r>
            <a:endParaRPr lang="en-US" sz="2100" b="1" dirty="0">
              <a:latin typeface="Arial" panose="020B0604020202020204" pitchFamily="34" charset="0"/>
              <a:cs typeface="Arial" panose="020B0604020202020204" pitchFamily="34" charset="0"/>
            </a:endParaRPr>
          </a:p>
        </p:txBody>
      </p:sp>
      <p:pic>
        <p:nvPicPr>
          <p:cNvPr id="6" name="Paveikslėlis 5">
            <a:extLst>
              <a:ext uri="{FF2B5EF4-FFF2-40B4-BE49-F238E27FC236}">
                <a16:creationId xmlns:a16="http://schemas.microsoft.com/office/drawing/2014/main" id="{6C2291DB-CB71-466A-9EE6-192BEE39163D}"/>
              </a:ext>
            </a:extLst>
          </p:cNvPr>
          <p:cNvPicPr>
            <a:picLocks noChangeAspect="1"/>
          </p:cNvPicPr>
          <p:nvPr/>
        </p:nvPicPr>
        <p:blipFill>
          <a:blip r:embed="rId5"/>
          <a:stretch>
            <a:fillRect/>
          </a:stretch>
        </p:blipFill>
        <p:spPr>
          <a:xfrm>
            <a:off x="455773" y="12425566"/>
            <a:ext cx="2500755" cy="5191783"/>
          </a:xfrm>
          <a:prstGeom prst="rect">
            <a:avLst/>
          </a:prstGeom>
        </p:spPr>
      </p:pic>
      <p:pic>
        <p:nvPicPr>
          <p:cNvPr id="9" name="Paveikslėlis 8">
            <a:extLst>
              <a:ext uri="{FF2B5EF4-FFF2-40B4-BE49-F238E27FC236}">
                <a16:creationId xmlns:a16="http://schemas.microsoft.com/office/drawing/2014/main" id="{46E78EEC-8A8E-4233-9F2D-B01E8B996AF2}"/>
              </a:ext>
            </a:extLst>
          </p:cNvPr>
          <p:cNvPicPr>
            <a:picLocks noChangeAspect="1"/>
          </p:cNvPicPr>
          <p:nvPr/>
        </p:nvPicPr>
        <p:blipFill>
          <a:blip r:embed="rId6"/>
          <a:stretch>
            <a:fillRect/>
          </a:stretch>
        </p:blipFill>
        <p:spPr>
          <a:xfrm>
            <a:off x="6812632" y="12428225"/>
            <a:ext cx="2752725" cy="4933950"/>
          </a:xfrm>
          <a:prstGeom prst="rect">
            <a:avLst/>
          </a:prstGeom>
        </p:spPr>
      </p:pic>
      <p:pic>
        <p:nvPicPr>
          <p:cNvPr id="11" name="Paveikslėlis 10">
            <a:extLst>
              <a:ext uri="{FF2B5EF4-FFF2-40B4-BE49-F238E27FC236}">
                <a16:creationId xmlns:a16="http://schemas.microsoft.com/office/drawing/2014/main" id="{D4920A2B-72B6-411B-AEDD-09CE28A65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1735" y="18093885"/>
            <a:ext cx="5483809" cy="2875114"/>
          </a:xfrm>
          <a:prstGeom prst="rect">
            <a:avLst/>
          </a:prstGeom>
        </p:spPr>
      </p:pic>
      <p:pic>
        <p:nvPicPr>
          <p:cNvPr id="1026" name="Picture 2">
            <a:extLst>
              <a:ext uri="{FF2B5EF4-FFF2-40B4-BE49-F238E27FC236}">
                <a16:creationId xmlns:a16="http://schemas.microsoft.com/office/drawing/2014/main" id="{C51676BE-A375-4DC4-B61F-BF6B93FDE02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094"/>
          <a:stretch/>
        </p:blipFill>
        <p:spPr bwMode="auto">
          <a:xfrm>
            <a:off x="9776798" y="13557726"/>
            <a:ext cx="4889954" cy="378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4" descr="Paveikslėlis, kuriame yra asmuo, vidinis&#10;&#10;Automatiškai sugeneruotas aprašymas">
            <a:extLst>
              <a:ext uri="{FF2B5EF4-FFF2-40B4-BE49-F238E27FC236}">
                <a16:creationId xmlns:a16="http://schemas.microsoft.com/office/drawing/2014/main" id="{FDBB5F21-8F58-4817-9F63-F54D2809C7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6528" y="12409278"/>
            <a:ext cx="3856104" cy="5208072"/>
          </a:xfrm>
          <a:prstGeom prst="rect">
            <a:avLst/>
          </a:prstGeom>
        </p:spPr>
      </p:pic>
    </p:spTree>
    <p:extLst>
      <p:ext uri="{BB962C8B-B14F-4D97-AF65-F5344CB8AC3E}">
        <p14:creationId xmlns:p14="http://schemas.microsoft.com/office/powerpoint/2010/main" val="2424698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9203</TotalTime>
  <Words>213</Words>
  <Application>Microsoft Office PowerPoint</Application>
  <PresentationFormat>Pasirinktinai</PresentationFormat>
  <Paragraphs>25</Paragraphs>
  <Slides>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vt:i4>
      </vt:variant>
    </vt:vector>
  </HeadingPairs>
  <TitlesOfParts>
    <vt:vector size="6" baseType="lpstr">
      <vt:lpstr>Arial</vt:lpstr>
      <vt:lpstr>Calibri</vt:lpstr>
      <vt:lpstr>Calibri Light</vt:lpstr>
      <vt:lpstr>Verdana</vt:lpstr>
      <vt:lpstr>Office Theme</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SuperMajestic</dc:creator>
  <cp:lastModifiedBy>Rolandas Bartkus</cp:lastModifiedBy>
  <cp:revision>149</cp:revision>
  <dcterms:created xsi:type="dcterms:W3CDTF">2018-12-12T10:20:30Z</dcterms:created>
  <dcterms:modified xsi:type="dcterms:W3CDTF">2021-05-30T19:04:01Z</dcterms:modified>
</cp:coreProperties>
</file>